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78" r:id="rId4"/>
    <p:sldId id="259" r:id="rId5"/>
    <p:sldId id="260" r:id="rId6"/>
    <p:sldId id="270" r:id="rId7"/>
    <p:sldId id="271" r:id="rId8"/>
    <p:sldId id="268" r:id="rId9"/>
    <p:sldId id="269" r:id="rId10"/>
    <p:sldId id="281" r:id="rId11"/>
    <p:sldId id="265" r:id="rId12"/>
    <p:sldId id="263" r:id="rId13"/>
    <p:sldId id="279" r:id="rId14"/>
    <p:sldId id="280" r:id="rId15"/>
    <p:sldId id="267" r:id="rId16"/>
    <p:sldId id="272" r:id="rId17"/>
    <p:sldId id="275" r:id="rId18"/>
    <p:sldId id="276" r:id="rId19"/>
    <p:sldId id="277" r:id="rId20"/>
    <p:sldId id="273" r:id="rId2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5"/>
    <p:restoredTop sz="78709"/>
  </p:normalViewPr>
  <p:slideViewPr>
    <p:cSldViewPr snapToGrid="0" snapToObjects="1">
      <p:cViewPr varScale="1">
        <p:scale>
          <a:sx n="98" d="100"/>
          <a:sy n="98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B93EE-B99E-F243-A59A-40732185C9D5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15F06-BC54-DD40-8666-D12B890B9C7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3948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plukke i data og sette det inn i ny kontekst</a:t>
            </a:r>
          </a:p>
          <a:p>
            <a:r>
              <a:rPr lang="nb-NO" dirty="0"/>
              <a:t>unyttet potensial</a:t>
            </a:r>
          </a:p>
          <a:p>
            <a:r>
              <a:rPr lang="nb-NO" dirty="0" err="1"/>
              <a:t>avmytstifisere</a:t>
            </a: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8009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NGI: Geofon på </a:t>
            </a:r>
            <a:r>
              <a:rPr lang="nb-NO" dirty="0" err="1"/>
              <a:t>Saneslia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1655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Wyssen: </a:t>
            </a:r>
            <a:r>
              <a:rPr lang="nb-NO" dirty="0" err="1"/>
              <a:t>Infralyd</a:t>
            </a:r>
            <a:r>
              <a:rPr lang="nb-NO" dirty="0"/>
              <a:t> på </a:t>
            </a:r>
            <a:r>
              <a:rPr lang="nb-NO" dirty="0" err="1"/>
              <a:t>katfjordeidet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3137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Cautus</a:t>
            </a:r>
            <a:r>
              <a:rPr lang="nb-NO" dirty="0"/>
              <a:t>: Utladøla med Radar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233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Elrapp</a:t>
            </a:r>
            <a:r>
              <a:rPr lang="nb-NO" dirty="0"/>
              <a:t>, entreprenører i hele landet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5324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Hva er et API?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2808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Varsom</a:t>
            </a:r>
          </a:p>
          <a:p>
            <a:r>
              <a:rPr lang="nb-NO" dirty="0"/>
              <a:t>regObs (app og web)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231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902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9798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6176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Man kan legge dagens flomvarsel et sted sammen med </a:t>
            </a:r>
            <a:r>
              <a:rPr lang="nb-NO" dirty="0" err="1"/>
              <a:t>aksomhetskartet</a:t>
            </a:r>
            <a:r>
              <a:rPr lang="nb-NO" dirty="0"/>
              <a:t> for flom.</a:t>
            </a:r>
          </a:p>
          <a:p>
            <a:r>
              <a:rPr lang="nb-NO" dirty="0"/>
              <a:t>På en side hvor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8194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2493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regObs app</a:t>
            </a:r>
          </a:p>
          <a:p>
            <a:r>
              <a:rPr lang="nb-NO" dirty="0"/>
              <a:t>ELRAPP</a:t>
            </a:r>
          </a:p>
          <a:p>
            <a:r>
              <a:rPr lang="nb-NO" dirty="0"/>
              <a:t>Wyssen</a:t>
            </a:r>
          </a:p>
          <a:p>
            <a:r>
              <a:rPr lang="nb-NO" dirty="0"/>
              <a:t>NGI</a:t>
            </a:r>
          </a:p>
          <a:p>
            <a:r>
              <a:rPr lang="nb-NO" dirty="0" err="1"/>
              <a:t>Cautus</a:t>
            </a:r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15F06-BC54-DD40-8666-D12B890B9C7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40226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893AE6B-0D7F-2743-A944-262D60625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CDB933DA-7124-EF47-B92D-6D5D3AA75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0C35065-BFF4-D546-BDFD-EB04F4DE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CB10137C-70A3-024C-BABB-378D2F01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6F8B0EB-C5CB-D348-889A-AA631570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31034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D5B3C8-E188-4E40-94F8-8EFA41A5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B6248928-E20D-3349-87ED-2D65F5895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6677C8E-D187-FC47-B5A3-C048034D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14FA175-526D-A348-9728-1254575EA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98FC8A2F-F4C5-C849-9101-7F4AC885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4147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F629AF00-91FC-E34A-A02C-C8C70D157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DD8F27E2-84EE-F240-BACD-2D27FF30C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5A1DB3E5-47FB-D447-90D9-17B292F26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FF749B2-7384-A146-938C-25D4AA4FC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0D6B8E0-646C-7948-A20A-2116F5AF8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72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FF0331-4FBC-594E-B0D4-32B07CBB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BB18891-BC69-A84E-92DE-F38CD769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0463DAD-368C-7147-88F5-019757893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EC2DE61-70BE-D141-B3AC-21DC0AE9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8EDAA5C-7288-AE4C-A822-AE4C10FD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64453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2F6179D-5D5A-584C-8323-AC35E6D5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703279E4-7EA9-AF4B-B564-359F9D910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5F1E60E-F4EA-3E48-BD1C-B18DC706B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3FE88D7D-742C-FD42-867E-F8AF5B08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010E82A-FA92-CD47-9C47-6BFFBF02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978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825526-63AC-9D49-9B43-C1BC79CF8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25235E4-AFAF-A340-892C-F742CB411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EDE7E172-E72C-2C46-8F2A-C9E8AE93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B0C98820-9245-444C-819B-55F94CA50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F14712A9-074A-8F43-BFCB-1F46CEF85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148B565-C01E-EA40-BE36-EC6879D2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8044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8AFE4D5-A582-4C4A-A825-1F3DF4BAE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9E964FF-7717-8B4E-83CD-7D505FB22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44EABAB-DD5F-784E-A5EC-713F1B124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95770B99-2841-4A41-AF75-9BC737CE0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2341BF27-42C4-5A43-8058-56414649F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89B614AD-1702-EB4E-9FB5-9E1DF57B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D2255EA7-E345-684F-B15E-D0C93DD8A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2DBCBA88-F429-4441-843A-FE3BB90C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6808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E28A27B-713D-1749-89C7-84BE4361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9646D0A-19D7-C343-B684-54C4C8C37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478FDA8-17CF-034B-9C5A-7312FCAAF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AB27844B-9D12-304E-8949-803634FE1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1345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5264B45C-8167-D140-A721-4ABD9AFC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1C3CBF90-3B5D-E145-97FD-D92F478C9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F0EBF836-7D08-EE47-B9CE-CC2D7B768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261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CAD7A93-5E3F-A743-80F2-38B5A619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424F54F-60C8-9347-9420-1395908D7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78E509CD-7EB4-8141-B435-A326BDFAA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23EC2D7C-466E-234D-B382-63865C77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A306DBDF-69C1-C94E-8186-CB05B43DB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589148A-7D06-3E48-B002-83BB2C96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073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1EB95D4-7B77-644F-B008-10946D46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4BE74AE0-3AF3-304E-936E-BEF4C4DE9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159B84E6-6EA4-D748-83AC-333D99B1D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6F58994-CA8F-CC49-9D05-4C78F8EF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A68A4C3-6FCF-DE4F-8942-783C755E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0E245901-AD7D-014E-A5CD-FD65513FE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8570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A877973D-912F-0642-9B7E-85798959F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C14CA24-2434-CB48-BE24-DCA9D499E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205104C4-BFBC-4D4D-9C98-4C07283A0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BD142-8ACE-264D-8D09-CEF86C9E1C3B}" type="datetimeFigureOut">
              <a:rPr lang="nb-NO" smtClean="0"/>
              <a:t>29.10.2018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6EE9A67-2FCC-264D-8FBC-88EC6244A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E3C79E6-EDB9-7846-B987-A74C7D715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3F974-72B3-DA4D-AD72-C18710C66F9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528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46B50DC-0E87-FD48-BAB1-919DE2C59A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Skreddersy dine egne skreddata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6E8F3BF-5ECE-AE42-A8CB-64BF1CFE9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  <a:p>
            <a:r>
              <a:rPr lang="nb-NO" dirty="0" err="1"/>
              <a:t>Teknologidagene</a:t>
            </a:r>
            <a:r>
              <a:rPr lang="nb-NO" dirty="0"/>
              <a:t>, Trondheim, 30. oktober 2018</a:t>
            </a:r>
          </a:p>
          <a:p>
            <a:r>
              <a:rPr lang="nb-NO" dirty="0">
                <a:solidFill>
                  <a:schemeClr val="bg1">
                    <a:lumMod val="50000"/>
                  </a:schemeClr>
                </a:solidFill>
              </a:rPr>
              <a:t>Ragnar Ekker, raek@nve.no</a:t>
            </a:r>
          </a:p>
        </p:txBody>
      </p:sp>
    </p:spTree>
    <p:extLst>
      <p:ext uri="{BB962C8B-B14F-4D97-AF65-F5344CB8AC3E}">
        <p14:creationId xmlns:p14="http://schemas.microsoft.com/office/powerpoint/2010/main" val="3505101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E6D3AD97-4B10-B042-9A57-F59880F792A2}"/>
              </a:ext>
            </a:extLst>
          </p:cNvPr>
          <p:cNvSpPr/>
          <p:nvPr/>
        </p:nvSpPr>
        <p:spPr>
          <a:xfrm>
            <a:off x="1567452" y="3044279"/>
            <a:ext cx="90570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400" dirty="0" err="1">
                <a:latin typeface="+mj-lt"/>
              </a:rPr>
              <a:t>github.com</a:t>
            </a:r>
            <a:r>
              <a:rPr lang="nb-NO" sz="4400" dirty="0">
                <a:latin typeface="+mj-lt"/>
              </a:rPr>
              <a:t>/</a:t>
            </a:r>
            <a:r>
              <a:rPr lang="nb-NO" sz="4400" dirty="0" err="1">
                <a:latin typeface="+mj-lt"/>
              </a:rPr>
              <a:t>ragnarekker</a:t>
            </a:r>
            <a:r>
              <a:rPr lang="nb-NO" sz="4400" dirty="0">
                <a:latin typeface="+mj-lt"/>
              </a:rPr>
              <a:t>/</a:t>
            </a:r>
            <a:r>
              <a:rPr lang="nb-NO" sz="4400" dirty="0" err="1">
                <a:latin typeface="+mj-lt"/>
              </a:rPr>
              <a:t>api</a:t>
            </a:r>
            <a:r>
              <a:rPr lang="nb-NO" sz="4400" dirty="0">
                <a:latin typeface="+mj-lt"/>
              </a:rPr>
              <a:t>-eksempler</a:t>
            </a:r>
          </a:p>
        </p:txBody>
      </p:sp>
    </p:spTree>
    <p:extLst>
      <p:ext uri="{BB962C8B-B14F-4D97-AF65-F5344CB8AC3E}">
        <p14:creationId xmlns:p14="http://schemas.microsoft.com/office/powerpoint/2010/main" val="86542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E9966E9-6D27-9941-BB06-8BA869819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92" y="2766218"/>
            <a:ext cx="8501216" cy="1325563"/>
          </a:xfrm>
        </p:spPr>
        <p:txBody>
          <a:bodyPr/>
          <a:lstStyle/>
          <a:p>
            <a:pPr algn="ctr"/>
            <a:r>
              <a:rPr lang="nb-NO" dirty="0"/>
              <a:t>Hva annet kan man lage?</a:t>
            </a:r>
          </a:p>
        </p:txBody>
      </p:sp>
    </p:spTree>
    <p:extLst>
      <p:ext uri="{BB962C8B-B14F-4D97-AF65-F5344CB8AC3E}">
        <p14:creationId xmlns:p14="http://schemas.microsoft.com/office/powerpoint/2010/main" val="204316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486E31AE-8BA4-5A4B-A482-1D808935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38" y="0"/>
            <a:ext cx="11940324" cy="6858000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EE4F87F0-2EE6-3F47-9E63-8535AED86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27" t="58863" r="59967" b="23928"/>
          <a:stretch/>
        </p:blipFill>
        <p:spPr>
          <a:xfrm>
            <a:off x="3325091" y="4040372"/>
            <a:ext cx="1051316" cy="118021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DDA794B-0486-3C4E-9AAD-CAAEAC9B7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32" t="58863" r="53953" b="23928"/>
          <a:stretch/>
        </p:blipFill>
        <p:spPr>
          <a:xfrm>
            <a:off x="4317728" y="4040372"/>
            <a:ext cx="180923" cy="1180214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946D398D-1C7C-624A-BDC6-CC54599FD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73" t="58863" r="40970" b="23928"/>
          <a:stretch/>
        </p:blipFill>
        <p:spPr>
          <a:xfrm>
            <a:off x="4408189" y="4040372"/>
            <a:ext cx="1105104" cy="118021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D533CF1-4ADE-1F49-95CB-32C70A8B7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73" t="58863" r="52280" b="23928"/>
          <a:stretch/>
        </p:blipFill>
        <p:spPr>
          <a:xfrm>
            <a:off x="5755341" y="4040372"/>
            <a:ext cx="1652766" cy="118021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4865AD6B-39E2-E849-9BD2-ED5ABFA5D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170" y="4298123"/>
            <a:ext cx="695192" cy="695192"/>
          </a:xfrm>
          <a:prstGeom prst="rect">
            <a:avLst/>
          </a:prstGeom>
        </p:spPr>
      </p:pic>
      <p:pic>
        <p:nvPicPr>
          <p:cNvPr id="11" name="Bilde 10" descr="Et bilde som inneholder tekst&#10;&#10;&#10;&#10;Automatisk generert beskrivelse">
            <a:extLst>
              <a:ext uri="{FF2B5EF4-FFF2-40B4-BE49-F238E27FC236}">
                <a16:creationId xmlns:a16="http://schemas.microsoft.com/office/drawing/2014/main" id="{1E6BDA70-4DED-F04E-8908-2B1743210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086" y="4282883"/>
            <a:ext cx="695192" cy="69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23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ECC0A32C-9517-4A49-B2E5-DE2BF02EF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778243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2176FB48-A816-0F4E-AC6B-9338BBA15526}"/>
              </a:ext>
            </a:extLst>
          </p:cNvPr>
          <p:cNvSpPr/>
          <p:nvPr/>
        </p:nvSpPr>
        <p:spPr>
          <a:xfrm>
            <a:off x="4678680" y="2606040"/>
            <a:ext cx="4541520" cy="285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6453A95-9817-1D41-A562-E0B7E015CC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0" t="33878" r="24125" b="32832"/>
          <a:stretch/>
        </p:blipFill>
        <p:spPr>
          <a:xfrm>
            <a:off x="4608920" y="4876017"/>
            <a:ext cx="4678680" cy="259080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B50F23E8-12E5-0A43-906B-48AC5D0923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43" t="-2776" r="54014" b="-1897"/>
          <a:stretch/>
        </p:blipFill>
        <p:spPr>
          <a:xfrm>
            <a:off x="2672222" y="1527435"/>
            <a:ext cx="1752148" cy="769101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56E42FDC-9349-D945-963F-5230040C6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215" y="2841680"/>
            <a:ext cx="3379248" cy="1838025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53C73A45-DBF7-C444-A721-8BE7F203B6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178" t="-2776" r="385" b="-1897"/>
          <a:stretch/>
        </p:blipFill>
        <p:spPr>
          <a:xfrm>
            <a:off x="4368047" y="1527435"/>
            <a:ext cx="91780" cy="7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69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E3A5449A-DA4E-2A4A-9346-92C5AEA8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3"/>
            <a:ext cx="12192000" cy="6708486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CC7ABEB0-3DFF-7547-AAFC-6961AD81C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894"/>
          <a:stretch/>
        </p:blipFill>
        <p:spPr>
          <a:xfrm>
            <a:off x="0" y="2135651"/>
            <a:ext cx="12192000" cy="4722349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B09D3345-2126-8B4C-B3BB-58B7B85EF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839" y="2498393"/>
            <a:ext cx="1744809" cy="756084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B803182C-3E0B-BD44-8980-97A836D1E65B}"/>
              </a:ext>
            </a:extLst>
          </p:cNvPr>
          <p:cNvSpPr/>
          <p:nvPr/>
        </p:nvSpPr>
        <p:spPr>
          <a:xfrm>
            <a:off x="7570838" y="3254477"/>
            <a:ext cx="1661652" cy="31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5FA3C21-D855-5543-ABC5-7E8662913C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4861"/>
          <a:stretch/>
        </p:blipFill>
        <p:spPr>
          <a:xfrm>
            <a:off x="7570838" y="3518900"/>
            <a:ext cx="1744809" cy="335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55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BA01DC6-39EB-414A-96F1-4B78CDEE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9" y="2750502"/>
            <a:ext cx="11680722" cy="1356995"/>
          </a:xfrm>
        </p:spPr>
        <p:txBody>
          <a:bodyPr/>
          <a:lstStyle/>
          <a:p>
            <a:pPr algn="ctr"/>
            <a:r>
              <a:rPr lang="nb-NO" dirty="0"/>
              <a:t>Og forresten, tjenestene våre kan skrives til også.</a:t>
            </a:r>
          </a:p>
        </p:txBody>
      </p:sp>
    </p:spTree>
    <p:extLst>
      <p:ext uri="{BB962C8B-B14F-4D97-AF65-F5344CB8AC3E}">
        <p14:creationId xmlns:p14="http://schemas.microsoft.com/office/powerpoint/2010/main" val="320139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14EFF03-30D0-A24B-B622-525CD8255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98" y="167640"/>
            <a:ext cx="93196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1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14EFF03-30D0-A24B-B622-525CD8255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98" y="167640"/>
            <a:ext cx="9319661" cy="603504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6D82C9B6-CA2B-B344-AF47-D28F069F8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757" y="320040"/>
            <a:ext cx="9330822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0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14EFF03-30D0-A24B-B622-525CD8255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98" y="167640"/>
            <a:ext cx="9319661" cy="603504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6D82C9B6-CA2B-B344-AF47-D28F069F8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757" y="320040"/>
            <a:ext cx="9330822" cy="603504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A01F9FF-3E29-9C4B-8F5E-6ABD05DFF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157" y="472440"/>
            <a:ext cx="9330822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23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14EFF03-30D0-A24B-B622-525CD8255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98" y="167640"/>
            <a:ext cx="9319661" cy="603504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6D82C9B6-CA2B-B344-AF47-D28F069F8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757" y="320040"/>
            <a:ext cx="9330822" cy="603504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A01F9FF-3E29-9C4B-8F5E-6ABD05DFF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157" y="472440"/>
            <a:ext cx="9330822" cy="603504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CB8A5A0-7CBF-894D-A814-5DF08D3DC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7663" y="624840"/>
            <a:ext cx="9323595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5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0CAD1BE-137A-F245-8FFE-FA502EF9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64" y="2766218"/>
            <a:ext cx="10323871" cy="1325563"/>
          </a:xfrm>
        </p:spPr>
        <p:txBody>
          <a:bodyPr>
            <a:normAutofit/>
          </a:bodyPr>
          <a:lstStyle/>
          <a:p>
            <a:pPr algn="ctr"/>
            <a:r>
              <a:rPr lang="nb-NO" dirty="0"/>
              <a:t>Vi tilbyr så mye mer en bare nettsidene våre</a:t>
            </a:r>
          </a:p>
        </p:txBody>
      </p:sp>
    </p:spTree>
    <p:extLst>
      <p:ext uri="{BB962C8B-B14F-4D97-AF65-F5344CB8AC3E}">
        <p14:creationId xmlns:p14="http://schemas.microsoft.com/office/powerpoint/2010/main" val="1708785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2384A3-1DB5-4541-BF84-15149D51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nb-NO" dirty="0"/>
              <a:t>Takk for meg!</a:t>
            </a:r>
          </a:p>
        </p:txBody>
      </p:sp>
    </p:spTree>
    <p:extLst>
      <p:ext uri="{BB962C8B-B14F-4D97-AF65-F5344CB8AC3E}">
        <p14:creationId xmlns:p14="http://schemas.microsoft.com/office/powerpoint/2010/main" val="244502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10CCE6BB-F72E-794D-B59A-4EE42D47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542" y="1304963"/>
            <a:ext cx="5694916" cy="3146441"/>
          </a:xfrm>
          <a:prstGeom prst="rect">
            <a:avLst/>
          </a:prstGeom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CDFC5BB5-1658-1140-8241-D98B5D0B2A16}"/>
              </a:ext>
            </a:extLst>
          </p:cNvPr>
          <p:cNvSpPr/>
          <p:nvPr/>
        </p:nvSpPr>
        <p:spPr>
          <a:xfrm>
            <a:off x="1040674" y="5029817"/>
            <a:ext cx="101106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2800" i="1" dirty="0">
                <a:solidFill>
                  <a:srgbClr val="000000"/>
                </a:solidFill>
                <a:latin typeface="Droid Serif"/>
              </a:rPr>
              <a:t>«Et API gir andre programmer tilgang til våre programmer.» </a:t>
            </a:r>
            <a:endParaRPr lang="nb-NO" sz="2800" b="1" i="1" dirty="0"/>
          </a:p>
        </p:txBody>
      </p:sp>
    </p:spTree>
    <p:extLst>
      <p:ext uri="{BB962C8B-B14F-4D97-AF65-F5344CB8AC3E}">
        <p14:creationId xmlns:p14="http://schemas.microsoft.com/office/powerpoint/2010/main" val="425049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7E9680B-9CBB-EA4B-B8C1-675DAA01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766218"/>
            <a:ext cx="7772400" cy="1325563"/>
          </a:xfrm>
        </p:spPr>
        <p:txBody>
          <a:bodyPr/>
          <a:lstStyle/>
          <a:p>
            <a:r>
              <a:rPr lang="nb-NO" dirty="0"/>
              <a:t>Eksempler på bruk av </a:t>
            </a:r>
            <a:r>
              <a:rPr lang="nb-NO" dirty="0" err="1"/>
              <a:t>api.nve.no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006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D30FE5AA-EDB3-9843-8303-B35BA1C67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77" b="23256"/>
          <a:stretch/>
        </p:blipFill>
        <p:spPr>
          <a:xfrm>
            <a:off x="1785383" y="555255"/>
            <a:ext cx="8621233" cy="57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903CB5E6-9721-CB4E-8913-4256BCB02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04" t="20930" r="23295" b="26822"/>
          <a:stretch/>
        </p:blipFill>
        <p:spPr>
          <a:xfrm>
            <a:off x="1445013" y="312931"/>
            <a:ext cx="9301974" cy="623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1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0AA47F4B-337E-6B4E-BDF0-68E6CA3A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6176"/>
            <a:ext cx="6836429" cy="5651204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CCF26252-983B-7C41-B8CA-0EC700B59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133" y="0"/>
            <a:ext cx="4946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7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CDAD181D-4517-3548-A1BE-D602062A2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402085" cy="6858000"/>
          </a:xfrm>
          <a:prstGeom prst="rect">
            <a:avLst/>
          </a:prstGeom>
        </p:spPr>
      </p:pic>
      <p:pic>
        <p:nvPicPr>
          <p:cNvPr id="2" name="Bilde 1">
            <a:extLst>
              <a:ext uri="{FF2B5EF4-FFF2-40B4-BE49-F238E27FC236}">
                <a16:creationId xmlns:a16="http://schemas.microsoft.com/office/drawing/2014/main" id="{A14477FA-8E01-2642-9967-2CAC68E74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76" y="0"/>
            <a:ext cx="4934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80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6B00EB96-9ECD-2E44-A669-A5473666D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15" r="12449"/>
          <a:stretch/>
        </p:blipFill>
        <p:spPr>
          <a:xfrm>
            <a:off x="0" y="0"/>
            <a:ext cx="7570381" cy="68580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C80803FB-2589-3149-9C97-85A112B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216" y="0"/>
            <a:ext cx="494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7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158</Words>
  <Application>Microsoft Macintosh PowerPoint</Application>
  <PresentationFormat>Widescreen</PresentationFormat>
  <Paragraphs>41</Paragraphs>
  <Slides>20</Slides>
  <Notes>13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Droid Serif</vt:lpstr>
      <vt:lpstr>Office-tema</vt:lpstr>
      <vt:lpstr>Skreddersy dine egne skreddata</vt:lpstr>
      <vt:lpstr>Vi tilbyr så mye mer en bare nettsidene våre</vt:lpstr>
      <vt:lpstr>PowerPoint-presentasjon</vt:lpstr>
      <vt:lpstr>Eksempler på bruk av api.nve.no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Hva annet kan man lage?</vt:lpstr>
      <vt:lpstr>PowerPoint-presentasjon</vt:lpstr>
      <vt:lpstr>PowerPoint-presentasjon</vt:lpstr>
      <vt:lpstr>PowerPoint-presentasjon</vt:lpstr>
      <vt:lpstr>Og forresten, tjenestene våre kan skrives til også.</vt:lpstr>
      <vt:lpstr>PowerPoint-presentasjon</vt:lpstr>
      <vt:lpstr>PowerPoint-presentasjon</vt:lpstr>
      <vt:lpstr>PowerPoint-presentasjon</vt:lpstr>
      <vt:lpstr>PowerPoint-presentasjon</vt:lpstr>
      <vt:lpstr>Takk for meg!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Skreddersy dine egne skreddata</dc:title>
  <dc:creator>Ragnar Ekker</dc:creator>
  <cp:lastModifiedBy>Ragnar Ekker</cp:lastModifiedBy>
  <cp:revision>22</cp:revision>
  <dcterms:created xsi:type="dcterms:W3CDTF">2018-10-27T19:02:12Z</dcterms:created>
  <dcterms:modified xsi:type="dcterms:W3CDTF">2018-10-29T20:54:03Z</dcterms:modified>
</cp:coreProperties>
</file>